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B5E3B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256032"/>
            <a:ext cx="132588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" y="292608"/>
            <a:ext cx="1207008" cy="2194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9C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PRODUCT OF ALTAMONT DIGITAL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1005840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Management Platform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457200" y="2057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and consent. Results and learning. Evaluation and answers. Claims and vendors.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57200" y="475488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9C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workspace. Residual capacity stays after close-out.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8F4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256032"/>
            <a:ext cx="132588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" y="292608"/>
            <a:ext cx="1207008" cy="2194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5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1005840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stacks. One programme.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2103120"/>
            <a:ext cx="81381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lives in spreadsheets and inboxes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MERL lives in another tool — or another Excel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lives in Word, Kobo, and a consultant laptop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Claims live in email or a heavy ERP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advisors leave, the organisation keeps PDFs — not the system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8F4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256032"/>
            <a:ext cx="132588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" y="292608"/>
            <a:ext cx="1207008" cy="2194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5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WINS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1005840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audiences. One home.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2103120"/>
            <a:ext cx="81381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Beneficiaries — consent-safe services, faster course-correction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Funders — a trail they can audit; packs for the board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Implementers — the workspace stays after close-out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Evaluators — answers to the TOR, after a human Accept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8F4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256032"/>
            <a:ext cx="132588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" y="292608"/>
            <a:ext cx="1207008" cy="2194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5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1005840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domains. One login.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2103120"/>
            <a:ext cx="81381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— people, consent, activities, milestones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MERL — indicators, actuals, learning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— design, field, findings, letterheaded packs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— claims and vendors next to the work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8F4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256032"/>
            <a:ext cx="132588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" y="292608"/>
            <a:ext cx="1207008" cy="2194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5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1005840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drafts. Humans Accept.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2103120"/>
            <a:ext cx="81381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publishes as donor truth on its own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 holds and payments never auto-clear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 isolation, roles, audit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is the procurement-safe story — not “AI evaluates alone”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8F4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256032"/>
            <a:ext cx="132588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" y="292608"/>
            <a:ext cx="1207008" cy="2194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5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NOW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1005840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pilot can actually open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2103120"/>
            <a:ext cx="81381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 ingest → design Accept → inception you can edit and send back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Kobo connect, auto-map, preview, pull (CSV still works)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IRB working dossier — you still file with the committee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Letterheaded HTML packs. Print → PDF. Not a dump.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8F4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256032"/>
            <a:ext cx="132588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" y="292608"/>
            <a:ext cx="1207008" cy="2194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5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1005840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IMP is not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2103120"/>
            <a:ext cx="81381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national offline HMIS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committee-portal IRB filing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full ERP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zero-human evaluation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B5E3B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256032"/>
            <a:ext cx="1325880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" y="292608"/>
            <a:ext cx="1207008" cy="2194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9C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ASK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57200" y="1005840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days. One path. One success test.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2103120"/>
            <a:ext cx="81381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organisation · up to 15 users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or Delivery+MERL — not both in week 1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Success: first Accept, first actuals, one Kobo pull, or one board pack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Commercial: institutional packages — never solo rates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57200" y="475488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9C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imp-acquisition.vercel.app/packages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Altamont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Management Platform — institutional pitch</dc:title>
  <dc:subject>Four paths. One home. Clear answers when you need them.</dc:subject>
  <dc:creator>Altamont Digital</dc:creator>
  <cp:lastModifiedBy>Altamont Digital</cp:lastModifiedBy>
  <cp:revision>1</cp:revision>
  <dcterms:created xsi:type="dcterms:W3CDTF">2026-10-10T18:16:30Z</dcterms:created>
  <dcterms:modified xsi:type="dcterms:W3CDTF">2026-10-10T18:16:30Z</dcterms:modified>
</cp:coreProperties>
</file>